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2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569E-8A3F-C9B8-1C73-D41BA8B41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844E0-DB95-1E85-043C-8E352EC6C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4C86F-7A0A-65BE-03A5-A57EB891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54183-3483-20AF-BAFB-7D848D90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E936-BA2A-97DC-EB4A-701F9944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10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ED35-C584-77DA-C08D-C6A8E0F2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8484F-D293-D602-56F4-231718E0A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E4AA-FFFA-F417-0A6C-4D891D00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0AF53-C0BF-2B13-62A4-D4773A87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9C4C1-55AF-32A5-8F80-FA0E6C13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92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187BBF-024D-A4B4-FF18-471BA9B6B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458E2-4A51-201B-8EB5-599428505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1208C-8F29-E9BE-55C9-62F49DBD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ADFD6-5172-5D6A-BA1B-61600D92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5B1CE-65F7-2583-5C7D-E899B732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94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C5B5-D7E1-65FE-32FD-CCF34238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D915-8BDF-2B4C-6E90-27DB876A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50B8A-30CF-23DD-17E9-7AF66F53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B6319-D3CA-485A-1414-1F8B4A2E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88C35-23E6-5A83-3E16-968406C4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19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696F-51BD-B97F-2924-C66CFC37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89C7D-2BD9-59DB-748C-C7251DCDB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14F8F-6591-77FF-54EE-41151DB3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19C38-95CE-C20F-84BC-5679FCCB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08F4-32DF-826F-0BFD-2F867760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79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0C2A-69E7-4FD8-2F64-6E464715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13E16-69F5-C475-1B38-E7A463A09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8BF5A-C3ED-2235-3B8F-6A06D67B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EF3AD-7D14-79AB-43AF-14E27DCA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528EA-5A0B-ADBC-EBA5-501333F1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0B452-263A-B887-2A88-0BEF840B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651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CE88-1FBB-72A2-66DC-D5D7EF57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90C43-419B-1C49-5B5A-B18526D0E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518D2-41CB-8EE7-7877-679DB612A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65D1C-DFAF-2C7A-2DE3-CB372B10F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527947-364C-9F33-CB06-11BFA23DD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ADA9A-D09E-E6AC-86B4-1EAFF1DF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507E0-9036-AC99-92D8-AD1F6CE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3258D-3649-CCE4-2095-F0469AD7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789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A349-F031-40FA-0970-F89D4E6A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B5FBA-C002-AF5E-7346-3F06A32F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F302E-5559-6F24-F7F0-4BAD3755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EDE7C-15A5-704E-79C5-4D171ABE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7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6406B-57C4-3BF8-D9B2-20C0A61B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7BBDC-8210-087B-7C85-8EA7054E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966-DE8C-2EA0-EAAB-6411FA33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92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13B0-5E0D-BB04-C092-FE106375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2685-48AA-D254-6C87-0A11D3921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34177-DB7B-E7F2-8A16-8D72032E4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E8289-8CE8-4BB1-38DE-47A16E62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FDAE5-C120-4DD8-C0F0-3454F1A78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BE50C-4610-1A28-5AF8-366B103B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152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D384-AD75-CEDB-518D-6A5B2126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5E300-E295-BC3C-25B1-A796FCB21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9DF5B-F1DE-8623-4338-D77DA9E4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A6AE4-2BC1-A2D6-1157-B6EF07D2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E2C64-D687-A5A8-F0EE-119BFC8C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B13F5-BE64-E59C-02E0-0250B164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80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2BF68-4E53-E400-C14A-2C2E1AD8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79963-A24F-3A36-0AC4-F46C3BDC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A9E4C-CC4C-258D-EED4-0706EDEF1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8CF4E6-6A57-4104-9725-67E1C525D2DE}" type="datetimeFigureOut">
              <a:rPr lang="en-AU" smtClean="0"/>
              <a:t>15/06/2024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C3168-4CFC-2E68-EF37-6ECAD237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647DA-E5AF-E73B-1140-872D11C53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7F3A1-851D-453F-B7A8-4E0C93CF5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8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hyperlink" Target="https://www.mongodb.com/docs/compass/current/instal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6480-C26F-3FE8-39A6-35AE3F80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Beginnings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BC54-E602-D55E-F71D-CCDC6EEFA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a </a:t>
            </a:r>
            <a:r>
              <a:rPr lang="en-US" dirty="0" err="1"/>
              <a:t>MongoDB.com</a:t>
            </a:r>
            <a:r>
              <a:rPr lang="en-US" dirty="0"/>
              <a:t> account </a:t>
            </a:r>
          </a:p>
          <a:p>
            <a:pPr>
              <a:lnSpc>
                <a:spcPct val="150000"/>
              </a:lnSpc>
            </a:pPr>
            <a:r>
              <a:rPr lang="en-US" dirty="0"/>
              <a:t>Download and install Compass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www.mongodb.com</a:t>
            </a:r>
            <a:r>
              <a:rPr lang="en-US" dirty="0">
                <a:hlinkClick r:id="rId4"/>
              </a:rPr>
              <a:t>/docs/compass/current/install/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a “project” (One account can contain multiple projects)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a “deployment/cluster” (Each project can contain multiple databases)</a:t>
            </a:r>
          </a:p>
          <a:p>
            <a:endParaRPr lang="en-US" dirty="0"/>
          </a:p>
          <a:p>
            <a:endParaRPr lang="en-AU" dirty="0"/>
          </a:p>
        </p:txBody>
      </p:sp>
      <p:pic>
        <p:nvPicPr>
          <p:cNvPr id="4" name="010">
            <a:hlinkClick r:id="" action="ppaction://media"/>
            <a:extLst>
              <a:ext uri="{FF2B5EF4-FFF2-40B4-BE49-F238E27FC236}">
                <a16:creationId xmlns:a16="http://schemas.microsoft.com/office/drawing/2014/main" id="{E05C50C2-E894-FE00-92F3-4129FF402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1391" y="54679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F2429B-18EF-644B-1A25-A6BC8562F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5" y="139396"/>
            <a:ext cx="11696369" cy="6579208"/>
          </a:xfrm>
          <a:prstGeom prst="rect">
            <a:avLst/>
          </a:prstGeom>
        </p:spPr>
      </p:pic>
      <p:pic>
        <p:nvPicPr>
          <p:cNvPr id="3" name="030a">
            <a:hlinkClick r:id="" action="ppaction://media"/>
            <a:extLst>
              <a:ext uri="{FF2B5EF4-FFF2-40B4-BE49-F238E27FC236}">
                <a16:creationId xmlns:a16="http://schemas.microsoft.com/office/drawing/2014/main" id="{817AE9F4-8C4B-E614-EE86-37867DE14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66050" y="48375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computer screen and a computer screen&#10;&#10;Description automatically generated">
            <a:extLst>
              <a:ext uri="{FF2B5EF4-FFF2-40B4-BE49-F238E27FC236}">
                <a16:creationId xmlns:a16="http://schemas.microsoft.com/office/drawing/2014/main" id="{9FCB71EE-1192-E5FD-DC7E-4E268E94A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" y="97654"/>
            <a:ext cx="11784614" cy="6628846"/>
          </a:xfrm>
          <a:prstGeom prst="rect">
            <a:avLst/>
          </a:prstGeom>
        </p:spPr>
      </p:pic>
      <p:pic>
        <p:nvPicPr>
          <p:cNvPr id="4" name="dep140">
            <a:hlinkClick r:id="" action="ppaction://media"/>
            <a:extLst>
              <a:ext uri="{FF2B5EF4-FFF2-40B4-BE49-F238E27FC236}">
                <a16:creationId xmlns:a16="http://schemas.microsoft.com/office/drawing/2014/main" id="{334AD7C8-164F-1A46-4106-EA39D4C86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6981" y="50417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computer screen and a computer screen&#10;&#10;Description automatically generated">
            <a:extLst>
              <a:ext uri="{FF2B5EF4-FFF2-40B4-BE49-F238E27FC236}">
                <a16:creationId xmlns:a16="http://schemas.microsoft.com/office/drawing/2014/main" id="{AB58BDE9-4987-0F6D-9C0E-C1F4B795E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124843"/>
            <a:ext cx="11638625" cy="6546727"/>
          </a:xfrm>
          <a:prstGeom prst="rect">
            <a:avLst/>
          </a:prstGeom>
        </p:spPr>
      </p:pic>
      <p:pic>
        <p:nvPicPr>
          <p:cNvPr id="4" name="dep150">
            <a:hlinkClick r:id="" action="ppaction://media"/>
            <a:extLst>
              <a:ext uri="{FF2B5EF4-FFF2-40B4-BE49-F238E27FC236}">
                <a16:creationId xmlns:a16="http://schemas.microsoft.com/office/drawing/2014/main" id="{0702293D-9CC4-2DCE-482D-EB9E0D936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72077" y="51039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1874F7-4F6E-5B56-5ACB-58E9DC7DB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19848"/>
            <a:ext cx="11789546" cy="6631620"/>
          </a:xfrm>
          <a:prstGeom prst="rect">
            <a:avLst/>
          </a:prstGeom>
        </p:spPr>
      </p:pic>
      <p:pic>
        <p:nvPicPr>
          <p:cNvPr id="4" name="dep170">
            <a:hlinkClick r:id="" action="ppaction://media"/>
            <a:extLst>
              <a:ext uri="{FF2B5EF4-FFF2-40B4-BE49-F238E27FC236}">
                <a16:creationId xmlns:a16="http://schemas.microsoft.com/office/drawing/2014/main" id="{38224435-0DA2-FEBC-060B-2EED48AEA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0214" y="5609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750074-6F06-E49E-505A-E07DBF7F2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2" y="142043"/>
            <a:ext cx="11785598" cy="6629399"/>
          </a:xfrm>
          <a:prstGeom prst="rect">
            <a:avLst/>
          </a:prstGeom>
        </p:spPr>
      </p:pic>
      <p:pic>
        <p:nvPicPr>
          <p:cNvPr id="2" name="020">
            <a:hlinkClick r:id="" action="ppaction://media"/>
            <a:extLst>
              <a:ext uri="{FF2B5EF4-FFF2-40B4-BE49-F238E27FC236}">
                <a16:creationId xmlns:a16="http://schemas.microsoft.com/office/drawing/2014/main" id="{F2C49DAE-AD0F-CB1E-7875-E39CB2EBD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2178" y="40918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2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43BD78-F132-F8C3-37DF-BB6377E25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2" y="158620"/>
            <a:ext cx="11754498" cy="6611905"/>
          </a:xfrm>
          <a:prstGeom prst="rect">
            <a:avLst/>
          </a:prstGeom>
        </p:spPr>
      </p:pic>
      <p:pic>
        <p:nvPicPr>
          <p:cNvPr id="4" name="dep183">
            <a:hlinkClick r:id="" action="ppaction://media"/>
            <a:extLst>
              <a:ext uri="{FF2B5EF4-FFF2-40B4-BE49-F238E27FC236}">
                <a16:creationId xmlns:a16="http://schemas.microsoft.com/office/drawing/2014/main" id="{45A55B80-3CD1-E479-51B9-6C179F17C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42311" y="46730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723B9A-8CDB-6306-2206-A8866C581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3" y="194194"/>
            <a:ext cx="11691257" cy="6576332"/>
          </a:xfrm>
          <a:prstGeom prst="rect">
            <a:avLst/>
          </a:prstGeom>
        </p:spPr>
      </p:pic>
      <p:pic>
        <p:nvPicPr>
          <p:cNvPr id="5" name="dep185">
            <a:hlinkClick r:id="" action="ppaction://media"/>
            <a:extLst>
              <a:ext uri="{FF2B5EF4-FFF2-40B4-BE49-F238E27FC236}">
                <a16:creationId xmlns:a16="http://schemas.microsoft.com/office/drawing/2014/main" id="{6A7361B3-2E88-A92D-01E3-ED8AA74AC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831" y="51120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9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AB5ABF-DD2B-C53F-7981-22E5D5660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7" y="307910"/>
            <a:ext cx="11414448" cy="6420628"/>
          </a:xfrm>
          <a:prstGeom prst="rect">
            <a:avLst/>
          </a:prstGeom>
        </p:spPr>
      </p:pic>
      <p:pic>
        <p:nvPicPr>
          <p:cNvPr id="4" name="dep190">
            <a:hlinkClick r:id="" action="ppaction://media"/>
            <a:extLst>
              <a:ext uri="{FF2B5EF4-FFF2-40B4-BE49-F238E27FC236}">
                <a16:creationId xmlns:a16="http://schemas.microsoft.com/office/drawing/2014/main" id="{53F9C4E1-68D0-87A6-CB81-54C721A44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5355" y="54288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20D891-572E-B84B-BEAF-369BB0985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4" y="111968"/>
            <a:ext cx="11716138" cy="6590328"/>
          </a:xfrm>
          <a:prstGeom prst="rect">
            <a:avLst/>
          </a:prstGeom>
        </p:spPr>
      </p:pic>
      <p:pic>
        <p:nvPicPr>
          <p:cNvPr id="4" name="dep193">
            <a:hlinkClick r:id="" action="ppaction://media"/>
            <a:extLst>
              <a:ext uri="{FF2B5EF4-FFF2-40B4-BE49-F238E27FC236}">
                <a16:creationId xmlns:a16="http://schemas.microsoft.com/office/drawing/2014/main" id="{DA7AE479-9A13-0CBF-F83C-3B5C9CF12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9935" y="5326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A7EC7A-5466-C6CC-5F9F-989EF4D1A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" y="162702"/>
            <a:ext cx="11737910" cy="6602575"/>
          </a:xfrm>
          <a:prstGeom prst="rect">
            <a:avLst/>
          </a:prstGeom>
        </p:spPr>
      </p:pic>
      <p:pic>
        <p:nvPicPr>
          <p:cNvPr id="4" name="dep200">
            <a:hlinkClick r:id="" action="ppaction://media"/>
            <a:extLst>
              <a:ext uri="{FF2B5EF4-FFF2-40B4-BE49-F238E27FC236}">
                <a16:creationId xmlns:a16="http://schemas.microsoft.com/office/drawing/2014/main" id="{96A24DA7-E543-D450-4947-6B35FE3E8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9853" y="5307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74BC3B-2E65-C0A8-BE96-20D23E1AE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0" y="173200"/>
            <a:ext cx="11765902" cy="6618320"/>
          </a:xfrm>
          <a:prstGeom prst="rect">
            <a:avLst/>
          </a:prstGeom>
        </p:spPr>
      </p:pic>
      <p:pic>
        <p:nvPicPr>
          <p:cNvPr id="4" name="dep010">
            <a:hlinkClick r:id="" action="ppaction://media"/>
            <a:extLst>
              <a:ext uri="{FF2B5EF4-FFF2-40B4-BE49-F238E27FC236}">
                <a16:creationId xmlns:a16="http://schemas.microsoft.com/office/drawing/2014/main" id="{FBDF99AF-8937-B88E-1F7B-3598B1BE3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5260" y="5306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4067C1-FBB0-B918-8C03-158F3B216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04968"/>
            <a:ext cx="11672596" cy="6565836"/>
          </a:xfrm>
          <a:prstGeom prst="rect">
            <a:avLst/>
          </a:prstGeom>
        </p:spPr>
      </p:pic>
      <p:pic>
        <p:nvPicPr>
          <p:cNvPr id="6" name="dep210">
            <a:hlinkClick r:id="" action="ppaction://media"/>
            <a:extLst>
              <a:ext uri="{FF2B5EF4-FFF2-40B4-BE49-F238E27FC236}">
                <a16:creationId xmlns:a16="http://schemas.microsoft.com/office/drawing/2014/main" id="{7E96C086-C17A-00C9-6169-C84171F5F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044" y="51022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C03690-8CB5-6EEA-BBF3-B83DF7B34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3" y="80506"/>
            <a:ext cx="11553246" cy="6498701"/>
          </a:xfrm>
          <a:prstGeom prst="rect">
            <a:avLst/>
          </a:prstGeom>
        </p:spPr>
      </p:pic>
      <p:pic>
        <p:nvPicPr>
          <p:cNvPr id="4" name="dep300">
            <a:hlinkClick r:id="" action="ppaction://media"/>
            <a:extLst>
              <a:ext uri="{FF2B5EF4-FFF2-40B4-BE49-F238E27FC236}">
                <a16:creationId xmlns:a16="http://schemas.microsoft.com/office/drawing/2014/main" id="{0EA57413-DDF2-86BB-E17C-34CFB81D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2048" y="4953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22042D-A80C-9B6C-E28D-854A00F06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99720"/>
            <a:ext cx="11784563" cy="6628818"/>
          </a:xfrm>
          <a:prstGeom prst="rect">
            <a:avLst/>
          </a:prstGeom>
        </p:spPr>
      </p:pic>
      <p:pic>
        <p:nvPicPr>
          <p:cNvPr id="4" name="dep020">
            <a:hlinkClick r:id="" action="ppaction://media"/>
            <a:extLst>
              <a:ext uri="{FF2B5EF4-FFF2-40B4-BE49-F238E27FC236}">
                <a16:creationId xmlns:a16="http://schemas.microsoft.com/office/drawing/2014/main" id="{666B7FF5-EADD-990B-0AB2-59927E64F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4488" y="4699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EC0030-69BB-9085-9D6B-EBEA2F07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46082"/>
            <a:ext cx="11672596" cy="6565836"/>
          </a:xfrm>
          <a:prstGeom prst="rect">
            <a:avLst/>
          </a:prstGeom>
        </p:spPr>
      </p:pic>
      <p:pic>
        <p:nvPicPr>
          <p:cNvPr id="4" name="dep030">
            <a:hlinkClick r:id="" action="ppaction://media"/>
            <a:extLst>
              <a:ext uri="{FF2B5EF4-FFF2-40B4-BE49-F238E27FC236}">
                <a16:creationId xmlns:a16="http://schemas.microsoft.com/office/drawing/2014/main" id="{8237BFFE-DD59-BDAB-AB47-A6FC54B5C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2790" y="46154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203EAC-36D6-5603-960F-913EECB4F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0" y="169959"/>
            <a:ext cx="11513488" cy="6476337"/>
          </a:xfrm>
          <a:prstGeom prst="rect">
            <a:avLst/>
          </a:prstGeom>
        </p:spPr>
      </p:pic>
      <p:pic>
        <p:nvPicPr>
          <p:cNvPr id="4" name="dep040">
            <a:hlinkClick r:id="" action="ppaction://media"/>
            <a:extLst>
              <a:ext uri="{FF2B5EF4-FFF2-40B4-BE49-F238E27FC236}">
                <a16:creationId xmlns:a16="http://schemas.microsoft.com/office/drawing/2014/main" id="{8F56E467-F01D-E036-9E49-F9A3B0E03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4155" y="32183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511874-A3AD-6B26-6AAD-7DE77453E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" y="196794"/>
            <a:ext cx="11481684" cy="6458447"/>
          </a:xfrm>
          <a:prstGeom prst="rect">
            <a:avLst/>
          </a:prstGeom>
        </p:spPr>
      </p:pic>
      <p:pic>
        <p:nvPicPr>
          <p:cNvPr id="4" name="dep060">
            <a:hlinkClick r:id="" action="ppaction://media"/>
            <a:extLst>
              <a:ext uri="{FF2B5EF4-FFF2-40B4-BE49-F238E27FC236}">
                <a16:creationId xmlns:a16="http://schemas.microsoft.com/office/drawing/2014/main" id="{3C5A2A79-5F83-F263-BB39-3C2A379C2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0552" y="52443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0C93C5-FE74-8D63-7EB0-D990A85D1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178904"/>
            <a:ext cx="11584167" cy="6516094"/>
          </a:xfrm>
          <a:prstGeom prst="rect">
            <a:avLst/>
          </a:prstGeom>
        </p:spPr>
      </p:pic>
      <p:pic>
        <p:nvPicPr>
          <p:cNvPr id="4" name="dep070">
            <a:hlinkClick r:id="" action="ppaction://media"/>
            <a:extLst>
              <a:ext uri="{FF2B5EF4-FFF2-40B4-BE49-F238E27FC236}">
                <a16:creationId xmlns:a16="http://schemas.microsoft.com/office/drawing/2014/main" id="{AEB641CE-8D0A-BF0A-5FC8-FBDE41A97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5334" y="3662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14E6C8-E063-1385-1AEF-A6828F102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"/>
            <a:ext cx="11601450" cy="6525816"/>
          </a:xfrm>
          <a:prstGeom prst="rect">
            <a:avLst/>
          </a:prstGeom>
        </p:spPr>
      </p:pic>
      <p:pic>
        <p:nvPicPr>
          <p:cNvPr id="4" name="dep080">
            <a:hlinkClick r:id="" action="ppaction://media"/>
            <a:extLst>
              <a:ext uri="{FF2B5EF4-FFF2-40B4-BE49-F238E27FC236}">
                <a16:creationId xmlns:a16="http://schemas.microsoft.com/office/drawing/2014/main" id="{FABCB753-E44C-011A-4885-E83E90488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5525" y="32920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420150-F760-BAC1-8D3D-812D1B031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3" y="186432"/>
            <a:ext cx="11582399" cy="6515100"/>
          </a:xfrm>
          <a:prstGeom prst="rect">
            <a:avLst/>
          </a:prstGeom>
        </p:spPr>
      </p:pic>
      <p:pic>
        <p:nvPicPr>
          <p:cNvPr id="4" name="dep090">
            <a:hlinkClick r:id="" action="ppaction://media"/>
            <a:extLst>
              <a:ext uri="{FF2B5EF4-FFF2-40B4-BE49-F238E27FC236}">
                <a16:creationId xmlns:a16="http://schemas.microsoft.com/office/drawing/2014/main" id="{53FD2E58-81E1-6270-3447-A1E566B87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9875" y="48819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56</Words>
  <Application>Microsoft Office PowerPoint</Application>
  <PresentationFormat>Widescreen</PresentationFormat>
  <Paragraphs>5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Beginnings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Meyer</dc:creator>
  <cp:lastModifiedBy>Steven Meyer</cp:lastModifiedBy>
  <cp:revision>92</cp:revision>
  <dcterms:created xsi:type="dcterms:W3CDTF">2024-05-02T03:38:43Z</dcterms:created>
  <dcterms:modified xsi:type="dcterms:W3CDTF">2024-06-15T02:48:33Z</dcterms:modified>
</cp:coreProperties>
</file>